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50953-E421-48BB-BECA-E6C659837125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9E28-7A69-4ACB-AB42-EFB5C482E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58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6.JP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cap="none" dirty="0" smtClean="0"/>
              <a:t>Jw_cad </a:t>
            </a:r>
            <a:r>
              <a:rPr lang="ja-JP" altLang="en-US" dirty="0" smtClean="0"/>
              <a:t>基本</a:t>
            </a:r>
            <a:r>
              <a:rPr lang="ja-JP" altLang="en-US" dirty="0" smtClean="0"/>
              <a:t>操作</a:t>
            </a:r>
            <a:r>
              <a:rPr lang="ja-JP" altLang="en-US" dirty="0"/>
              <a:t>（</a:t>
            </a:r>
            <a:r>
              <a:rPr lang="en-US" altLang="ja-JP" dirty="0"/>
              <a:t>7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ja-JP" altLang="en-US" dirty="0" smtClean="0"/>
              <a:t>線：中心線の両側に線を引く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22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２線：</a:t>
            </a:r>
            <a:r>
              <a:rPr lang="en-US" altLang="ja-JP" dirty="0"/>
              <a:t>L</a:t>
            </a:r>
            <a:r>
              <a:rPr lang="ja-JP" altLang="en-US" dirty="0"/>
              <a:t>字線へ引くには</a:t>
            </a:r>
            <a:r>
              <a:rPr lang="ja-JP" altLang="en-US" dirty="0" smtClean="0"/>
              <a:t>（</a:t>
            </a:r>
            <a:r>
              <a:rPr lang="en-US" altLang="ja-JP" dirty="0" smtClean="0"/>
              <a:t>3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" y="1600200"/>
            <a:ext cx="6870869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373216"/>
            <a:ext cx="49339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877272"/>
            <a:ext cx="27527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0" name="円/楕円 9"/>
          <p:cNvSpPr/>
          <p:nvPr/>
        </p:nvSpPr>
        <p:spPr>
          <a:xfrm>
            <a:off x="1487744" y="53075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487744" y="581157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 smtClean="0">
                <a:ea typeface="ＭＳ ゴシック" pitchFamily="49" charset="-128"/>
              </a:rPr>
              <a:t>6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292080" y="502250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42107"/>
            <a:ext cx="304800" cy="304800"/>
          </a:xfrm>
          <a:prstGeom prst="rect">
            <a:avLst/>
          </a:prstGeom>
        </p:spPr>
      </p:pic>
      <p:cxnSp>
        <p:nvCxnSpPr>
          <p:cNvPr id="17" name="直線矢印コネクタ 16"/>
          <p:cNvCxnSpPr>
            <a:endCxn id="12" idx="3"/>
          </p:cNvCxnSpPr>
          <p:nvPr/>
        </p:nvCxnSpPr>
        <p:spPr>
          <a:xfrm flipV="1">
            <a:off x="4355976" y="5145419"/>
            <a:ext cx="957192" cy="34209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8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２線：留線（とめせん）付き２線を引く（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556792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204864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0" name="円/楕円 9"/>
          <p:cNvSpPr/>
          <p:nvPr/>
        </p:nvSpPr>
        <p:spPr>
          <a:xfrm>
            <a:off x="196560" y="153871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96560" y="21867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82783" y="1610138"/>
            <a:ext cx="504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504549" y="2251543"/>
            <a:ext cx="504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483768" y="2996952"/>
            <a:ext cx="288032" cy="57606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吹き出し 14"/>
          <p:cNvSpPr/>
          <p:nvPr/>
        </p:nvSpPr>
        <p:spPr>
          <a:xfrm>
            <a:off x="1475656" y="2627620"/>
            <a:ext cx="864000" cy="369332"/>
          </a:xfrm>
          <a:prstGeom prst="wedgeRectCallout">
            <a:avLst>
              <a:gd name="adj1" fmla="val 79456"/>
              <a:gd name="adj2" fmla="val 11293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留線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2000" y="5661248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２線を引く操作と同じですが、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留線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に☑を入れます。始点を指定しマウスを移動させると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留線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のチェックボックスは「✓」が外れます。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0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２線：留</a:t>
            </a:r>
            <a:r>
              <a:rPr lang="ja-JP" altLang="en-US" dirty="0" smtClean="0"/>
              <a:t>線（とめせん）付き</a:t>
            </a:r>
            <a:r>
              <a:rPr lang="ja-JP" altLang="en-US" dirty="0"/>
              <a:t>２線を引く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" y="1600200"/>
            <a:ext cx="6870869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6012160" y="3722549"/>
            <a:ext cx="2016000" cy="646331"/>
          </a:xfrm>
          <a:prstGeom prst="wedgeRectCallout">
            <a:avLst>
              <a:gd name="adj1" fmla="val -53474"/>
              <a:gd name="adj2" fmla="val 1533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こちら側には</a:t>
            </a:r>
            <a:r>
              <a:rPr lang="en-US" altLang="ja-JP" dirty="0" smtClean="0"/>
              <a:t>[</a:t>
            </a:r>
            <a:r>
              <a:rPr lang="ja-JP" altLang="en-US" dirty="0" smtClean="0"/>
              <a:t>留線</a:t>
            </a:r>
            <a:r>
              <a:rPr lang="en-US" altLang="ja-JP" dirty="0" smtClean="0"/>
              <a:t>]</a:t>
            </a:r>
            <a:r>
              <a:rPr lang="ja-JP" altLang="en-US" dirty="0" smtClean="0"/>
              <a:t>がありません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5292080" y="4941168"/>
            <a:ext cx="576064" cy="28803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2000" y="5661248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終点側に留線を付けるには、終点を指定する前に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留線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に☑を入れます。始点を指定しマウスを移動させると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留線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のチェックボックスは「✓」が外れます。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95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２線：留線（とめせん）常駐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" y="1600200"/>
            <a:ext cx="6870869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72816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5940152" y="1772816"/>
            <a:ext cx="792088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2000" y="5661248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２線を引く操作と同じですが、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留線常駐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に☑を入れると始点、終点に留線が引かれます。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2627784" y="3212976"/>
            <a:ext cx="288032" cy="50405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354757" y="4941200"/>
            <a:ext cx="504000" cy="288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吹き出し 12"/>
          <p:cNvSpPr/>
          <p:nvPr/>
        </p:nvSpPr>
        <p:spPr>
          <a:xfrm>
            <a:off x="1568966" y="2823571"/>
            <a:ext cx="864000" cy="369332"/>
          </a:xfrm>
          <a:prstGeom prst="wedgeRectCallout">
            <a:avLst>
              <a:gd name="adj1" fmla="val 79456"/>
              <a:gd name="adj2" fmla="val 11293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留線</a:t>
            </a:r>
            <a:endParaRPr kumimoji="1" lang="ja-JP" altLang="en-US" dirty="0"/>
          </a:p>
        </p:txBody>
      </p:sp>
      <p:sp>
        <p:nvSpPr>
          <p:cNvPr id="14" name="四角形吹き出し 13"/>
          <p:cNvSpPr/>
          <p:nvPr/>
        </p:nvSpPr>
        <p:spPr>
          <a:xfrm>
            <a:off x="6012160" y="4365104"/>
            <a:ext cx="864000" cy="369332"/>
          </a:xfrm>
          <a:prstGeom prst="wedgeRectCallout">
            <a:avLst>
              <a:gd name="adj1" fmla="val -89013"/>
              <a:gd name="adj2" fmla="val 15335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留線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237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２線：留線出（とめせんだし）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" y="1600200"/>
            <a:ext cx="6870869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72816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角丸四角形 8"/>
          <p:cNvSpPr/>
          <p:nvPr/>
        </p:nvSpPr>
        <p:spPr>
          <a:xfrm>
            <a:off x="5940152" y="1772816"/>
            <a:ext cx="2016224" cy="323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79" y="3730352"/>
            <a:ext cx="4207669" cy="60807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4653136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角丸四角形 11"/>
          <p:cNvSpPr/>
          <p:nvPr/>
        </p:nvSpPr>
        <p:spPr>
          <a:xfrm>
            <a:off x="5943256" y="4635980"/>
            <a:ext cx="2016224" cy="323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5724128" y="4077072"/>
            <a:ext cx="1872208" cy="73798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5832140" y="1949954"/>
            <a:ext cx="1656184" cy="120622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5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lang="ja-JP" altLang="en-US" dirty="0" smtClean="0"/>
              <a:t>線とは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203848" y="2996952"/>
            <a:ext cx="28803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03848" y="3554354"/>
            <a:ext cx="28803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線吹き出し 1 (枠付き) 9"/>
          <p:cNvSpPr/>
          <p:nvPr/>
        </p:nvSpPr>
        <p:spPr>
          <a:xfrm>
            <a:off x="1907704" y="3243600"/>
            <a:ext cx="972000" cy="370800"/>
          </a:xfrm>
          <a:prstGeom prst="borderCallout1">
            <a:avLst>
              <a:gd name="adj1" fmla="val 51463"/>
              <a:gd name="adj2" fmla="val 100140"/>
              <a:gd name="adj3" fmla="val -43514"/>
              <a:gd name="adj4" fmla="val 130616"/>
            </a:avLst>
          </a:pr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r>
              <a:rPr lang="ja-JP" altLang="en-US" dirty="0">
                <a:solidFill>
                  <a:schemeClr val="tx1"/>
                </a:solidFill>
              </a:rPr>
              <a:t>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>
            <a:stCxn id="10" idx="0"/>
            <a:endCxn id="9" idx="1"/>
          </p:cNvCxnSpPr>
          <p:nvPr/>
        </p:nvCxnSpPr>
        <p:spPr>
          <a:xfrm>
            <a:off x="2879704" y="3429000"/>
            <a:ext cx="324144" cy="19736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32000" y="5939988"/>
            <a:ext cx="8280000" cy="64633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線は中心線に対して指定した間隔で線を引きます。</a:t>
            </a:r>
            <a:r>
              <a:rPr kumimoji="1" lang="en-US" altLang="ja-JP" dirty="0" smtClean="0"/>
              <a:t>2</a:t>
            </a:r>
            <a:r>
              <a:rPr lang="ja-JP" altLang="en-US" dirty="0" smtClean="0"/>
              <a:t>線の間隔は等間隔とは限りません。数値は小数点、マイナス値の指定もできます。円・円弧はできません。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98" y="4163358"/>
            <a:ext cx="3898201" cy="70580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88061"/>
            <a:ext cx="2228850" cy="3143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54334"/>
            <a:ext cx="220027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39789"/>
            <a:ext cx="2190750" cy="3143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98" y="5094983"/>
            <a:ext cx="3898800" cy="70048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58642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 smtClean="0"/>
              <a:t>線：引き方（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sp>
        <p:nvSpPr>
          <p:cNvPr id="11" name="正方形/長方形 10"/>
          <p:cNvSpPr/>
          <p:nvPr/>
        </p:nvSpPr>
        <p:spPr>
          <a:xfrm>
            <a:off x="1575172" y="1895530"/>
            <a:ext cx="1296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91679" y="2727582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37312"/>
            <a:ext cx="15811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3116033"/>
            <a:ext cx="495300" cy="495300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</p:pic>
      <p:sp>
        <p:nvSpPr>
          <p:cNvPr id="15" name="円/楕円 14"/>
          <p:cNvSpPr/>
          <p:nvPr/>
        </p:nvSpPr>
        <p:spPr>
          <a:xfrm>
            <a:off x="1881834" y="261959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115616" y="178753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851920" y="293603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2558329" y="2219751"/>
            <a:ext cx="1980000" cy="646331"/>
          </a:xfrm>
          <a:prstGeom prst="wedgeRectCallout">
            <a:avLst>
              <a:gd name="adj1" fmla="val -45463"/>
              <a:gd name="adj2" fmla="val -8701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２</a:t>
            </a:r>
            <a:r>
              <a:rPr lang="ja-JP" altLang="en-US" dirty="0" smtClean="0"/>
              <a:t>線の間隔指定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指定例：</a:t>
            </a:r>
            <a:r>
              <a:rPr lang="en-US" altLang="ja-JP" dirty="0" smtClean="0"/>
              <a:t>10,10</a:t>
            </a:r>
            <a:endParaRPr kumimoji="1" lang="ja-JP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93" y="368594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432000" y="5733256"/>
            <a:ext cx="8280000" cy="64633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２線の間隔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は、等間隔以外にどちらか一方を離して引くことができます。</a:t>
            </a:r>
            <a:endParaRPr kumimoji="1"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10,10</a:t>
            </a:r>
            <a:r>
              <a:rPr lang="ja-JP" altLang="en-US" dirty="0" smtClean="0"/>
              <a:t>」の場合は等間隔。「</a:t>
            </a:r>
            <a:r>
              <a:rPr lang="en-US" altLang="ja-JP" dirty="0" smtClean="0"/>
              <a:t>10,5</a:t>
            </a:r>
            <a:r>
              <a:rPr lang="ja-JP" altLang="en-US" dirty="0" smtClean="0"/>
              <a:t>」と指定すれば片方の間隔が狭くなります。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498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線：引き方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59" y="1600200"/>
            <a:ext cx="6446282" cy="4876800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1714500" cy="1476375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47053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92" y="2636912"/>
            <a:ext cx="990600" cy="1476375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304800" cy="3048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90" y="3581400"/>
            <a:ext cx="304800" cy="304800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3068256" y="301509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009390" y="301509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5104"/>
            <a:ext cx="49339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9" name="円/楕円 18"/>
          <p:cNvSpPr/>
          <p:nvPr/>
        </p:nvSpPr>
        <p:spPr>
          <a:xfrm>
            <a:off x="1619672" y="42994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1403648" y="6371997"/>
            <a:ext cx="936104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始点・終点は「中心線」を指示します。始点を指示し終点をまで指示カーソルを移動</a:t>
            </a:r>
            <a:r>
              <a:rPr lang="ja-JP" altLang="en-US" dirty="0"/>
              <a:t>させる</a:t>
            </a:r>
            <a:r>
              <a:rPr lang="ja-JP" altLang="en-US" dirty="0" smtClean="0"/>
              <a:t>と２線が引かれていきます。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3447881" y="3301022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66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２線：２線の間隔に「－（マイナス）」指定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" y="1600200"/>
            <a:ext cx="6870869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00808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線吹き出し 1 (枠付き) 8"/>
          <p:cNvSpPr/>
          <p:nvPr/>
        </p:nvSpPr>
        <p:spPr>
          <a:xfrm>
            <a:off x="2267744" y="2884294"/>
            <a:ext cx="576000" cy="369332"/>
          </a:xfrm>
          <a:prstGeom prst="borderCallout1">
            <a:avLst>
              <a:gd name="adj1" fmla="val 47905"/>
              <a:gd name="adj2" fmla="val 101808"/>
              <a:gd name="adj3" fmla="val 108161"/>
              <a:gd name="adj4" fmla="val 173206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2267744" y="3316342"/>
            <a:ext cx="576000" cy="369332"/>
          </a:xfrm>
          <a:prstGeom prst="borderCallout1">
            <a:avLst>
              <a:gd name="adj1" fmla="val 47905"/>
              <a:gd name="adj2" fmla="val 101808"/>
              <a:gd name="adj3" fmla="val 24791"/>
              <a:gd name="adj4" fmla="val 169966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-10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6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２線：間隔反転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5" y="1600205"/>
            <a:ext cx="5962650" cy="400526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0" y="2592089"/>
            <a:ext cx="5962650" cy="40052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2960661" y="1588291"/>
            <a:ext cx="684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間隔反転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ボタンは。上下の違う寸法の時に上下を反転させます。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979712" y="2420888"/>
            <a:ext cx="950118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629994" y="3501008"/>
            <a:ext cx="950118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11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２線：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間隔、２倍間隔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2078943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592982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2564904"/>
            <a:ext cx="7934325" cy="323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4156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41567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[1/2</a:t>
            </a:r>
            <a:r>
              <a:rPr lang="ja-JP" altLang="en-US" dirty="0" smtClean="0"/>
              <a:t>間隔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ボタンは、２線の間隔寸法を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にします。クリックするたびに半分の間隔になります。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２倍間隔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ボタンは、倍の間隔に２線が</a:t>
            </a:r>
            <a:r>
              <a:rPr lang="ja-JP" altLang="en-US" dirty="0" smtClean="0"/>
              <a:t>引かれていきます。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555776" y="1726913"/>
            <a:ext cx="0" cy="1044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6" y="1885333"/>
            <a:ext cx="581025" cy="2286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6" y="2337494"/>
            <a:ext cx="5143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8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２線：</a:t>
            </a:r>
            <a:r>
              <a:rPr kumimoji="1" lang="en-US" altLang="ja-JP" dirty="0" smtClean="0"/>
              <a:t>L</a:t>
            </a:r>
            <a:r>
              <a:rPr kumimoji="1" lang="ja-JP" altLang="en-US" dirty="0" smtClean="0"/>
              <a:t>字線へ引くには（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456690" y="3225381"/>
            <a:ext cx="252000" cy="25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79712" y="339039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12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２線：</a:t>
            </a:r>
            <a:r>
              <a:rPr lang="en-US" altLang="ja-JP" dirty="0"/>
              <a:t>L</a:t>
            </a:r>
            <a:r>
              <a:rPr lang="ja-JP" altLang="en-US" dirty="0"/>
              <a:t>字線へ引くには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47053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円/楕円 8"/>
          <p:cNvSpPr/>
          <p:nvPr/>
        </p:nvSpPr>
        <p:spPr>
          <a:xfrm>
            <a:off x="1259632" y="192314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286406" y="3238345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71" y="3238345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線矢印コネクタ 13"/>
          <p:cNvCxnSpPr/>
          <p:nvPr/>
        </p:nvCxnSpPr>
        <p:spPr>
          <a:xfrm>
            <a:off x="2342392" y="2217440"/>
            <a:ext cx="0" cy="102090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37312"/>
            <a:ext cx="49339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50" y="3546221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29" y="354155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5326780" y="3410338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>
            <a:endCxn id="19" idx="3"/>
          </p:cNvCxnSpPr>
          <p:nvPr/>
        </p:nvCxnSpPr>
        <p:spPr>
          <a:xfrm flipV="1">
            <a:off x="4355976" y="3594706"/>
            <a:ext cx="1002436" cy="275690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3851920" y="6237312"/>
            <a:ext cx="1005274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77194" y="351833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79" y="4293096"/>
            <a:ext cx="4340257" cy="113299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26" name="円/楕円 25"/>
          <p:cNvSpPr/>
          <p:nvPr/>
        </p:nvSpPr>
        <p:spPr>
          <a:xfrm>
            <a:off x="3308960" y="431561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602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w_cad 基本操作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Jw_cad 基本操作</Template>
  <TotalTime>239</TotalTime>
  <Words>639</Words>
  <Application>Microsoft Office PowerPoint</Application>
  <PresentationFormat>画面に合わせる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Jw_cad 基本操作</vt:lpstr>
      <vt:lpstr>Jw_cad 基本操作（7）</vt:lpstr>
      <vt:lpstr>2線とは</vt:lpstr>
      <vt:lpstr>2線：引き方（1）</vt:lpstr>
      <vt:lpstr>2線：引き方（2）</vt:lpstr>
      <vt:lpstr>２線：２線の間隔に「－（マイナス）」指定</vt:lpstr>
      <vt:lpstr>２線：間隔反転</vt:lpstr>
      <vt:lpstr>２線：1/2間隔、２倍間隔</vt:lpstr>
      <vt:lpstr>２線：L字線へ引くには（1）</vt:lpstr>
      <vt:lpstr>２線：L字線へ引くには（2）</vt:lpstr>
      <vt:lpstr>２線：L字線へ引くには（3）</vt:lpstr>
      <vt:lpstr>２線：留線（とめせん）付き２線を引く（1）</vt:lpstr>
      <vt:lpstr>２線：留線（とめせん）付き２線を引く（2）</vt:lpstr>
      <vt:lpstr>２線：留線（とめせん）常駐</vt:lpstr>
      <vt:lpstr>２線：留線出（とめせんだし）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Jw_cad 基本操作（7）</dc:title>
  <dc:creator>SystemKOMACO(駒澤　勉)</dc:creator>
  <cp:lastModifiedBy>SystemKOMACO(駒澤　勉)</cp:lastModifiedBy>
  <cp:revision>21</cp:revision>
  <dcterms:created xsi:type="dcterms:W3CDTF">2011-11-28T04:21:07Z</dcterms:created>
  <dcterms:modified xsi:type="dcterms:W3CDTF">2011-11-28T08:20:23Z</dcterms:modified>
</cp:coreProperties>
</file>